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463C-EB5F-43AA-9792-DE8A147BCBA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EEDB-4DEC-4857-97E3-E8F54600B2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2EEDB-4DEC-4857-97E3-E8F54600B27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302433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«Музыкально-ритмическая игра как средство построения сценария для праздника»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165304"/>
            <a:ext cx="7268344" cy="504056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Подготовила музыкальный руководитель первой квалификационной категории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Иванова Анна Александровна.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356992"/>
            <a:ext cx="4536504" cy="2426116"/>
          </a:xfrm>
          <a:prstGeom prst="round2DiagRect">
            <a:avLst/>
          </a:prstGeom>
          <a:ln w="76200"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preview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" r="72"/>
          <a:stretch>
            <a:fillRect/>
          </a:stretch>
        </p:blipFill>
        <p:spPr>
          <a:xfrm>
            <a:off x="1763713" y="2276475"/>
            <a:ext cx="5486400" cy="4114800"/>
          </a:xfr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332656"/>
            <a:ext cx="6840760" cy="2232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Еще один способ передвижения от одного музыкального номера до другого – </a:t>
            </a:r>
          </a:p>
          <a:p>
            <a:pPr algn="ctr"/>
            <a:r>
              <a:rPr lang="ru-RU" sz="3600" dirty="0" smtClean="0"/>
              <a:t>«Автобус»</a:t>
            </a:r>
          </a:p>
          <a:p>
            <a:pPr algn="ctr"/>
            <a:r>
              <a:rPr lang="ru-RU" sz="2000" dirty="0" smtClean="0"/>
              <a:t>Е. Железнова</a:t>
            </a:r>
            <a:endParaRPr lang="ru-RU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332656"/>
            <a:ext cx="7632848" cy="6336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 smtClean="0"/>
              <a:t>Вот мы в автобусе сидим</a:t>
            </a:r>
            <a:br>
              <a:rPr lang="ru-RU" sz="1600" dirty="0" smtClean="0"/>
            </a:br>
            <a:r>
              <a:rPr lang="ru-RU" sz="1600" dirty="0" smtClean="0"/>
              <a:t>И сидим, и сидим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 smtClean="0"/>
              <a:t>из окошечка глядим</a:t>
            </a:r>
            <a:br>
              <a:rPr lang="ru-RU" sz="1600" dirty="0" smtClean="0"/>
            </a:br>
            <a:r>
              <a:rPr lang="ru-RU" sz="1600" dirty="0" smtClean="0"/>
              <a:t>Всё глядим</a:t>
            </a:r>
            <a:r>
              <a:rPr lang="ru-RU" sz="1600" dirty="0" smtClean="0"/>
              <a:t>!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Глядим </a:t>
            </a:r>
            <a:r>
              <a:rPr lang="ru-RU" sz="1600" dirty="0" smtClean="0"/>
              <a:t>назад, глядим вперёд</a:t>
            </a:r>
            <a:br>
              <a:rPr lang="ru-RU" sz="1600" dirty="0" smtClean="0"/>
            </a:br>
            <a:r>
              <a:rPr lang="ru-RU" sz="1600" dirty="0" smtClean="0"/>
              <a:t>Вот так вот, вот так вот</a:t>
            </a:r>
            <a:br>
              <a:rPr lang="ru-RU" sz="1600" dirty="0" smtClean="0"/>
            </a:br>
            <a:r>
              <a:rPr lang="ru-RU" sz="1600" dirty="0" smtClean="0"/>
              <a:t>Ну </a:t>
            </a:r>
            <a:r>
              <a:rPr lang="ru-RU" sz="1600" dirty="0" smtClean="0"/>
              <a:t>что ж автобус не везёт</a:t>
            </a:r>
            <a:br>
              <a:rPr lang="ru-RU" sz="1600" dirty="0" smtClean="0"/>
            </a:br>
            <a:r>
              <a:rPr lang="ru-RU" sz="1600" dirty="0" smtClean="0"/>
              <a:t>Не везёт</a:t>
            </a:r>
            <a:r>
              <a:rPr lang="ru-RU" sz="1600" dirty="0" smtClean="0"/>
              <a:t>?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Колёса </a:t>
            </a:r>
            <a:r>
              <a:rPr lang="ru-RU" sz="1600" dirty="0" smtClean="0"/>
              <a:t>закружились</a:t>
            </a:r>
            <a:br>
              <a:rPr lang="ru-RU" sz="1600" dirty="0" smtClean="0"/>
            </a:br>
            <a:r>
              <a:rPr lang="ru-RU" sz="1600" dirty="0" smtClean="0"/>
              <a:t>Вот так вот, вот так вот</a:t>
            </a:r>
            <a:br>
              <a:rPr lang="ru-RU" sz="1600" dirty="0" smtClean="0"/>
            </a:br>
            <a:r>
              <a:rPr lang="ru-RU" sz="1600" dirty="0" smtClean="0"/>
              <a:t>Вперёд мы покатились</a:t>
            </a:r>
            <a:br>
              <a:rPr lang="ru-RU" sz="1600" dirty="0" smtClean="0"/>
            </a:br>
            <a:r>
              <a:rPr lang="ru-RU" sz="1600" dirty="0" smtClean="0"/>
              <a:t>Вот так вот</a:t>
            </a:r>
            <a:r>
              <a:rPr lang="ru-RU" sz="1600" dirty="0" smtClean="0"/>
              <a:t>!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</a:t>
            </a:r>
            <a:r>
              <a:rPr lang="ru-RU" sz="1600" dirty="0" smtClean="0"/>
              <a:t>щётки по стеклу шуршат</a:t>
            </a:r>
            <a:br>
              <a:rPr lang="ru-RU" sz="1600" dirty="0" smtClean="0"/>
            </a:br>
            <a:r>
              <a:rPr lang="ru-RU" sz="1600" dirty="0" smtClean="0"/>
              <a:t>Вжик-вжик-вжик, вжик-вжик-вжик</a:t>
            </a:r>
            <a:br>
              <a:rPr lang="ru-RU" sz="1600" dirty="0" smtClean="0"/>
            </a:br>
            <a:r>
              <a:rPr lang="ru-RU" sz="1600" dirty="0" smtClean="0"/>
              <a:t>Все капельки смести хотят</a:t>
            </a:r>
            <a:br>
              <a:rPr lang="ru-RU" sz="1600" dirty="0" smtClean="0"/>
            </a:br>
            <a:r>
              <a:rPr lang="ru-RU" sz="1600" dirty="0" smtClean="0"/>
              <a:t>Вжик-вжик-вжик</a:t>
            </a:r>
            <a:r>
              <a:rPr lang="ru-RU" sz="1600" dirty="0" smtClean="0"/>
              <a:t>!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 smtClean="0"/>
              <a:t>мы не просто так сидим</a:t>
            </a:r>
            <a:br>
              <a:rPr lang="ru-RU" sz="1600" dirty="0" smtClean="0"/>
            </a:br>
            <a:r>
              <a:rPr lang="ru-RU" sz="1600" dirty="0" err="1" smtClean="0"/>
              <a:t>Бип-бип-бип</a:t>
            </a:r>
            <a:r>
              <a:rPr lang="ru-RU" sz="1600" dirty="0" smtClean="0"/>
              <a:t>, </a:t>
            </a:r>
            <a:r>
              <a:rPr lang="ru-RU" sz="1600" dirty="0" err="1" smtClean="0"/>
              <a:t>Бип-бип-бип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Мы громко-громко все гудим</a:t>
            </a:r>
            <a:br>
              <a:rPr lang="ru-RU" sz="1600" dirty="0" smtClean="0"/>
            </a:br>
            <a:r>
              <a:rPr lang="ru-RU" sz="1600" dirty="0" err="1" smtClean="0"/>
              <a:t>Бип-бип-бип</a:t>
            </a:r>
            <a:r>
              <a:rPr lang="ru-RU" sz="1600" dirty="0" smtClean="0"/>
              <a:t>!</a:t>
            </a: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Пускай </a:t>
            </a:r>
            <a:r>
              <a:rPr lang="ru-RU" sz="1600" dirty="0" smtClean="0"/>
              <a:t>автобус нас трясёт</a:t>
            </a:r>
            <a:br>
              <a:rPr lang="ru-RU" sz="1600" dirty="0" smtClean="0"/>
            </a:br>
            <a:r>
              <a:rPr lang="ru-RU" sz="1600" dirty="0" smtClean="0"/>
              <a:t>Вот так вот, вот так вот</a:t>
            </a:r>
            <a:br>
              <a:rPr lang="ru-RU" sz="1600" dirty="0" smtClean="0"/>
            </a:br>
            <a:r>
              <a:rPr lang="ru-RU" sz="1600" dirty="0" smtClean="0"/>
              <a:t>Мы едем-едем всё вперёд</a:t>
            </a:r>
            <a:br>
              <a:rPr lang="ru-RU" sz="1600" dirty="0" smtClean="0"/>
            </a:br>
            <a:r>
              <a:rPr lang="ru-RU" sz="1600" dirty="0" smtClean="0"/>
              <a:t>Вот так вот!</a:t>
            </a:r>
            <a:endParaRPr lang="ru-RU" sz="1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4685-samole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688" b="20688"/>
          <a:stretch>
            <a:fillRect/>
          </a:stretch>
        </p:blipFill>
        <p:spPr>
          <a:xfrm>
            <a:off x="1792288" y="2852738"/>
            <a:ext cx="6019800" cy="3529012"/>
          </a:xfr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32656"/>
            <a:ext cx="7848872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Можно лететь на самолете.</a:t>
            </a:r>
          </a:p>
          <a:p>
            <a:pPr algn="ctr"/>
            <a:r>
              <a:rPr lang="ru-RU" sz="3200" dirty="0" smtClean="0"/>
              <a:t>Мы используем в этом случае игру </a:t>
            </a:r>
            <a:r>
              <a:rPr lang="ru-RU" sz="4800" dirty="0" smtClean="0"/>
              <a:t>«Летчики на аэродром»</a:t>
            </a:r>
            <a:endParaRPr lang="ru-RU" sz="4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34" b="834"/>
          <a:stretch>
            <a:fillRect/>
          </a:stretch>
        </p:blipFill>
        <p:spPr>
          <a:xfrm>
            <a:off x="1907704" y="2371389"/>
            <a:ext cx="5472608" cy="4035955"/>
          </a:xfr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908720"/>
            <a:ext cx="7416824" cy="18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Вот несколько простых примеров как уже из готового музыкального материала составить сценарий развлечения на любую тематику.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Детский праздник - это </a:t>
            </a:r>
            <a:r>
              <a:rPr lang="ru-RU" sz="2800" dirty="0" smtClean="0"/>
              <a:t>прежде всего хорошее </a:t>
            </a:r>
            <a:r>
              <a:rPr lang="ru-RU" sz="2800" dirty="0"/>
              <a:t>настроение не только детей, но и взрослых.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Поводов для того, чтобы устроить </a:t>
            </a:r>
            <a:r>
              <a:rPr lang="ru-RU" sz="2800" dirty="0" smtClean="0"/>
              <a:t>ребенку </a:t>
            </a:r>
            <a:r>
              <a:rPr lang="ru-RU" sz="2800" dirty="0"/>
              <a:t>большое или маленькое торжество очень много – все календарные праздники, плюс дни рождения, </a:t>
            </a:r>
            <a:r>
              <a:rPr lang="ru-RU" sz="2800" dirty="0" smtClean="0"/>
              <a:t>окончание </a:t>
            </a:r>
            <a:r>
              <a:rPr lang="ru-RU" sz="2800" dirty="0"/>
              <a:t>учебного года с любимыми </a:t>
            </a:r>
            <a:r>
              <a:rPr lang="ru-RU" sz="2800" dirty="0" err="1"/>
              <a:t>мультигероями</a:t>
            </a:r>
            <a:r>
              <a:rPr lang="ru-RU" sz="2800" dirty="0"/>
              <a:t> и т.д. </a:t>
            </a:r>
          </a:p>
        </p:txBody>
      </p:sp>
      <p:pic>
        <p:nvPicPr>
          <p:cNvPr id="4" name="Рисунок 3" descr="DSC00461.JPG"/>
          <p:cNvPicPr>
            <a:picLocks noChangeAspect="1"/>
          </p:cNvPicPr>
          <p:nvPr/>
        </p:nvPicPr>
        <p:blipFill>
          <a:blip r:embed="rId2" cstate="print"/>
          <a:srcRect l="29525" t="1001" r="25588" b="5201"/>
          <a:stretch>
            <a:fillRect/>
          </a:stretch>
        </p:blipFill>
        <p:spPr>
          <a:xfrm>
            <a:off x="1259632" y="4221088"/>
            <a:ext cx="1944216" cy="228530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 descr="DSC0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6"/>
            <a:ext cx="2523772" cy="141962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P1400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09120"/>
            <a:ext cx="2171733" cy="16288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/>
              <a:t>Представляю </a:t>
            </a:r>
            <a:r>
              <a:rPr lang="ru-RU" dirty="0" smtClean="0"/>
              <a:t>вашему вниманию принцип построения </a:t>
            </a:r>
            <a:r>
              <a:rPr lang="ru-RU" dirty="0" smtClean="0"/>
              <a:t>сценария </a:t>
            </a:r>
            <a:r>
              <a:rPr lang="ru-RU" dirty="0" smtClean="0"/>
              <a:t>для любого </a:t>
            </a:r>
            <a:r>
              <a:rPr lang="ru-RU" dirty="0" smtClean="0"/>
              <a:t>детского </a:t>
            </a:r>
            <a:r>
              <a:rPr lang="ru-RU" dirty="0" smtClean="0"/>
              <a:t>праздника, не требующего особенной подготовки.</a:t>
            </a:r>
            <a:endParaRPr lang="ru-RU" dirty="0"/>
          </a:p>
        </p:txBody>
      </p:sp>
      <p:pic>
        <p:nvPicPr>
          <p:cNvPr id="4" name="Рисунок 3" descr="P140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01008"/>
            <a:ext cx="3816424" cy="286231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Рисунок 4" descr="image 01.png"/>
          <p:cNvPicPr>
            <a:picLocks noChangeAspect="1"/>
          </p:cNvPicPr>
          <p:nvPr/>
        </p:nvPicPr>
        <p:blipFill>
          <a:blip r:embed="rId3" cstate="print"/>
          <a:srcRect l="36350" t="51050" r="39990" b="1701"/>
          <a:stretch>
            <a:fillRect/>
          </a:stretch>
        </p:blipFill>
        <p:spPr>
          <a:xfrm>
            <a:off x="5796136" y="2221481"/>
            <a:ext cx="2736304" cy="473591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5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842" b="2842"/>
          <a:stretch>
            <a:fillRect/>
          </a:stretch>
        </p:blipFill>
        <p:spPr>
          <a:xfrm>
            <a:off x="611560" y="4437112"/>
            <a:ext cx="2747569" cy="1943547"/>
          </a:xfrm>
          <a:ln w="38100">
            <a:solidFill>
              <a:schemeClr val="accent5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7632848" cy="295232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Я часто использую в своей практике различные путешествия, например в страну «</a:t>
            </a:r>
            <a:r>
              <a:rPr lang="ru-RU" sz="3200" dirty="0" err="1" smtClean="0"/>
              <a:t>Вообразилию</a:t>
            </a:r>
            <a:r>
              <a:rPr lang="ru-RU" sz="3200" dirty="0" smtClean="0"/>
              <a:t>», в весенний лес или мы отправляемся на поиски пиратских кладов.</a:t>
            </a:r>
            <a:endParaRPr lang="ru-RU" sz="3200" dirty="0"/>
          </a:p>
        </p:txBody>
      </p:sp>
      <p:pic>
        <p:nvPicPr>
          <p:cNvPr id="9" name="Рисунок 8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437112"/>
            <a:ext cx="2939819" cy="220486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Рисунок 12" descr="Изображение 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01008"/>
            <a:ext cx="2267744" cy="170080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7_548_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71" b="4371"/>
          <a:stretch>
            <a:fillRect/>
          </a:stretch>
        </p:blipFill>
        <p:spPr>
          <a:xfrm>
            <a:off x="683568" y="3645024"/>
            <a:ext cx="2695718" cy="230631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88640"/>
            <a:ext cx="8208912" cy="302433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800" dirty="0" smtClean="0"/>
              <a:t>В сценарий-путешествие легко вставляются любые музыкальные номера, которые могут называться именами островов, городов или станций (</a:t>
            </a:r>
            <a:r>
              <a:rPr lang="ru-RU" sz="2800" dirty="0" err="1" smtClean="0"/>
              <a:t>танцевалкино</a:t>
            </a:r>
            <a:r>
              <a:rPr lang="ru-RU" sz="2800" dirty="0" smtClean="0"/>
              <a:t>, остров музыкальных инструментов, город </a:t>
            </a:r>
            <a:r>
              <a:rPr lang="ru-RU" sz="2800" dirty="0" err="1" smtClean="0"/>
              <a:t>Песнинск</a:t>
            </a:r>
            <a:r>
              <a:rPr lang="ru-RU" sz="2800" dirty="0" smtClean="0"/>
              <a:t>). Остается только определиться со способом передвижения.</a:t>
            </a:r>
            <a:endParaRPr lang="ru-RU" sz="2800" dirty="0"/>
          </a:p>
        </p:txBody>
      </p:sp>
      <p:pic>
        <p:nvPicPr>
          <p:cNvPr id="6" name="Рисунок 5" descr="3359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56992"/>
            <a:ext cx="2570726" cy="17392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Creativi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05064"/>
            <a:ext cx="3069332" cy="229674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25" t="10679" r="2" b="6512"/>
          <a:stretch>
            <a:fillRect/>
          </a:stretch>
        </p:blipFill>
        <p:spPr>
          <a:xfrm>
            <a:off x="1187624" y="2348880"/>
            <a:ext cx="6696744" cy="4293454"/>
          </a:xfrm>
          <a:ln w="38100"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7704856" cy="1512168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Излюбленный способ путешествия у наших детей – паровоз. </a:t>
            </a:r>
            <a:endParaRPr lang="ru-RU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94" b="9394"/>
          <a:stretch>
            <a:fillRect/>
          </a:stretch>
        </p:blipFill>
        <p:spPr>
          <a:xfrm>
            <a:off x="2987824" y="4797152"/>
            <a:ext cx="2808312" cy="1710498"/>
          </a:xfr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8424936" cy="36004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Уже в младшей группе дети хорошо знакомы с игрой «Паровозик». </a:t>
            </a:r>
            <a:r>
              <a:rPr lang="ru-RU" sz="3200" dirty="0" smtClean="0"/>
              <a:t>Это одна из </a:t>
            </a:r>
            <a:r>
              <a:rPr lang="ru-RU" sz="3200" dirty="0" smtClean="0"/>
              <a:t>первых </a:t>
            </a:r>
            <a:r>
              <a:rPr lang="ru-RU" sz="3200" dirty="0" smtClean="0"/>
              <a:t>игр, с которых проще всего начинать. </a:t>
            </a:r>
            <a:br>
              <a:rPr lang="ru-RU" sz="3200" dirty="0" smtClean="0"/>
            </a:br>
            <a:r>
              <a:rPr lang="ru-RU" sz="3200" dirty="0" smtClean="0"/>
              <a:t>Игровые действия просты и понятны каждому ребенку. Фраза: `Встали паровозиком` не требует дополнительных разъяснений. Дети становятся цепочкой и кладут руки на плечи впередистоящего. И под веселую песенку входят, точнее - `въезжают` на музыкальное занятия. </a:t>
            </a:r>
            <a:br>
              <a:rPr lang="ru-RU" sz="3200" dirty="0" smtClean="0"/>
            </a:br>
            <a:r>
              <a:rPr lang="ru-RU" sz="3200" dirty="0" smtClean="0"/>
              <a:t>Таким началом, </a:t>
            </a:r>
            <a:r>
              <a:rPr lang="ru-RU" sz="3200" dirty="0" smtClean="0"/>
              <a:t>мы </a:t>
            </a:r>
            <a:r>
              <a:rPr lang="ru-RU" sz="3200" dirty="0" err="1" smtClean="0"/>
              <a:t>решам</a:t>
            </a:r>
            <a:r>
              <a:rPr lang="ru-RU" sz="3200" dirty="0" smtClean="0"/>
              <a:t> </a:t>
            </a:r>
            <a:r>
              <a:rPr lang="ru-RU" sz="3200" dirty="0" smtClean="0"/>
              <a:t>сразу несколько </a:t>
            </a:r>
            <a:r>
              <a:rPr lang="ru-RU" sz="3200" dirty="0" smtClean="0"/>
              <a:t>задач: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                   организационный </a:t>
            </a:r>
            <a:r>
              <a:rPr lang="ru-RU" sz="3200" dirty="0" smtClean="0"/>
              <a:t>момент. </a:t>
            </a:r>
            <a:br>
              <a:rPr lang="ru-RU" sz="3200" dirty="0" smtClean="0"/>
            </a:br>
            <a:r>
              <a:rPr lang="ru-RU" sz="3200" dirty="0" smtClean="0"/>
              <a:t>                   развитие чувства </a:t>
            </a:r>
            <a:r>
              <a:rPr lang="ru-RU" sz="3200" dirty="0" smtClean="0"/>
              <a:t>ритма - ножки пытаются топать в ритм песенки. </a:t>
            </a:r>
            <a:br>
              <a:rPr lang="ru-RU" sz="3200" dirty="0" smtClean="0"/>
            </a:br>
            <a:r>
              <a:rPr lang="ru-RU" sz="3200" dirty="0" smtClean="0"/>
              <a:t>                   развитие вокальных </a:t>
            </a:r>
            <a:r>
              <a:rPr lang="ru-RU" sz="3200" dirty="0" smtClean="0"/>
              <a:t>данных </a:t>
            </a:r>
            <a:r>
              <a:rPr lang="ru-RU" sz="3200" dirty="0" smtClean="0"/>
              <a:t>– </a:t>
            </a:r>
            <a:r>
              <a:rPr lang="ru-RU" sz="3200" dirty="0" smtClean="0"/>
              <a:t>ребенок </a:t>
            </a:r>
            <a:r>
              <a:rPr lang="ru-RU" sz="3200" dirty="0" smtClean="0"/>
              <a:t>подражает  </a:t>
            </a:r>
            <a:r>
              <a:rPr lang="ru-RU" sz="3200" dirty="0" smtClean="0"/>
              <a:t>паровозику - </a:t>
            </a:r>
            <a:r>
              <a:rPr lang="ru-RU" sz="3200" dirty="0" err="1" smtClean="0"/>
              <a:t>Чух</a:t>
            </a:r>
            <a:r>
              <a:rPr lang="ru-RU" sz="3200" dirty="0" smtClean="0"/>
              <a:t>, </a:t>
            </a:r>
            <a:r>
              <a:rPr lang="ru-RU" sz="3200" dirty="0" err="1" smtClean="0"/>
              <a:t>чух</a:t>
            </a:r>
            <a:r>
              <a:rPr lang="ru-RU" sz="3200" dirty="0" smtClean="0"/>
              <a:t>, </a:t>
            </a:r>
            <a:r>
              <a:rPr lang="ru-RU" sz="3200" dirty="0" err="1" smtClean="0"/>
              <a:t>чух</a:t>
            </a:r>
            <a:r>
              <a:rPr lang="ru-RU" sz="3200" dirty="0" smtClean="0"/>
              <a:t>, или - </a:t>
            </a:r>
            <a:r>
              <a:rPr lang="ru-RU" sz="3200" dirty="0" err="1" smtClean="0"/>
              <a:t>Ду</a:t>
            </a:r>
            <a:r>
              <a:rPr lang="ru-RU" sz="3200" dirty="0" smtClean="0"/>
              <a:t> - </a:t>
            </a:r>
            <a:r>
              <a:rPr lang="ru-RU" sz="3200" dirty="0" err="1" smtClean="0"/>
              <a:t>ду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5486400" cy="64087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«Паровозик» Е. Железнова</a:t>
            </a:r>
          </a:p>
          <a:p>
            <a:endParaRPr lang="ru-RU" sz="2800" dirty="0" smtClean="0"/>
          </a:p>
          <a:p>
            <a:r>
              <a:rPr lang="ru-RU" sz="2800" dirty="0" smtClean="0"/>
              <a:t>Паровозик </a:t>
            </a:r>
            <a:r>
              <a:rPr lang="ru-RU" sz="2800" dirty="0" err="1" smtClean="0"/>
              <a:t>чух-чух-чух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Поезд мчится во весь дух.</a:t>
            </a:r>
          </a:p>
          <a:p>
            <a:r>
              <a:rPr lang="ru-RU" sz="2800" dirty="0" smtClean="0"/>
              <a:t>Паровозик </a:t>
            </a:r>
            <a:r>
              <a:rPr lang="ru-RU" sz="2800" dirty="0" err="1" smtClean="0"/>
              <a:t>чух-чух-чух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Поезд мчится во весь дух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Чух-чух-чух-чух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А колесики стучат, </a:t>
            </a:r>
          </a:p>
          <a:p>
            <a:r>
              <a:rPr lang="ru-RU" sz="2800" dirty="0" smtClean="0"/>
              <a:t>Тук-тук-тук-тук говорят.</a:t>
            </a:r>
          </a:p>
          <a:p>
            <a:r>
              <a:rPr lang="ru-RU" sz="2800" dirty="0" smtClean="0"/>
              <a:t>А колесики стучат, </a:t>
            </a:r>
          </a:p>
          <a:p>
            <a:r>
              <a:rPr lang="ru-RU" sz="2800" dirty="0" smtClean="0"/>
              <a:t>Тук-тук-тук-тук говорят.</a:t>
            </a:r>
          </a:p>
          <a:p>
            <a:r>
              <a:rPr lang="ru-RU" sz="2800" dirty="0" smtClean="0"/>
              <a:t>Тук-тук-тук-тук.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2(398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7" r="417"/>
          <a:stretch>
            <a:fillRect/>
          </a:stretch>
        </p:blipFill>
        <p:spPr>
          <a:xfrm>
            <a:off x="5004048" y="3717032"/>
            <a:ext cx="3843668" cy="2882751"/>
          </a:xfr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9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217" b="16217"/>
          <a:stretch>
            <a:fillRect/>
          </a:stretch>
        </p:blipFill>
        <p:spPr>
          <a:xfrm>
            <a:off x="6012160" y="5085184"/>
            <a:ext cx="2880320" cy="1534964"/>
          </a:xfr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260648"/>
            <a:ext cx="7416824" cy="540060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  Для детей постарше задача паровоза усложняется. У нашего паровоза на пути встречаются разные </a:t>
            </a:r>
            <a:r>
              <a:rPr lang="ru-RU" sz="2000" dirty="0" smtClean="0"/>
              <a:t>препятствия.</a:t>
            </a:r>
            <a:endParaRPr lang="ru-RU" sz="2000" dirty="0" smtClean="0"/>
          </a:p>
          <a:p>
            <a:r>
              <a:rPr lang="ru-RU" sz="2000" dirty="0" smtClean="0"/>
              <a:t>И вот тут нужно ставить перед детьми новые дополнительные задачи. Это будет </a:t>
            </a:r>
            <a:r>
              <a:rPr lang="ru-RU" sz="2000" dirty="0" err="1" smtClean="0"/>
              <a:t>способствать</a:t>
            </a:r>
            <a:r>
              <a:rPr lang="ru-RU" sz="2000" dirty="0" smtClean="0"/>
              <a:t> развитию чувства ответственности и концентрации внимания. </a:t>
            </a:r>
          </a:p>
          <a:p>
            <a:r>
              <a:rPr lang="ru-RU" sz="2000" dirty="0" smtClean="0"/>
              <a:t>1. На пути следования паровозика поставьте стульчики или положите спортивный инвентарь: кочки, кегли. </a:t>
            </a:r>
          </a:p>
          <a:p>
            <a:r>
              <a:rPr lang="ru-RU" sz="2000" dirty="0" smtClean="0"/>
              <a:t>Перед </a:t>
            </a:r>
            <a:r>
              <a:rPr lang="ru-RU" sz="2000" dirty="0" smtClean="0"/>
              <a:t>машинистом </a:t>
            </a:r>
            <a:r>
              <a:rPr lang="ru-RU" sz="2000" dirty="0" smtClean="0"/>
              <a:t>стоит не простая задача - обойти препятствия с такой скоростью, чтобы `вагончики` не отстали друг от друга и состав не рассыпался. </a:t>
            </a:r>
            <a:r>
              <a:rPr lang="ru-RU" sz="2000" dirty="0" smtClean="0"/>
              <a:t>По пути следования мы можем выполнять и ритмические задания.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2. </a:t>
            </a:r>
            <a:r>
              <a:rPr lang="ru-RU" sz="2000" dirty="0" smtClean="0"/>
              <a:t>Смена </a:t>
            </a:r>
            <a:r>
              <a:rPr lang="ru-RU" sz="2000" dirty="0" smtClean="0"/>
              <a:t>машинистов - происходит на каждый куплет, фразу или сигнал, который подает руководитель. Ведущий становится последним вагончиком, а его место занимает ребенок стоящий вторым.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3.Меняя </a:t>
            </a:r>
            <a:r>
              <a:rPr lang="ru-RU" sz="2000" dirty="0" smtClean="0"/>
              <a:t>регистр и темп сопровождения, Вы помогаете ребенку понять музыкальный язык и в игровой форме знакомите с выразительными средствами музыки. </a:t>
            </a:r>
          </a:p>
          <a:p>
            <a:r>
              <a:rPr lang="ru-RU" sz="2000" dirty="0" smtClean="0"/>
              <a:t>Медленно - быстро, замедляя - ускоряя. </a:t>
            </a:r>
          </a:p>
          <a:p>
            <a:r>
              <a:rPr lang="ru-RU" sz="2000" dirty="0" smtClean="0"/>
              <a:t>Большой и тяжелый состав - маленький, игрушечный. </a:t>
            </a: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B3B3B"/>
      </a:dk2>
      <a:lt2>
        <a:srgbClr val="E8C4F9"/>
      </a:lt2>
      <a:accent1>
        <a:srgbClr val="7810A7"/>
      </a:accent1>
      <a:accent2>
        <a:srgbClr val="C86EF0"/>
      </a:accent2>
      <a:accent3>
        <a:srgbClr val="45FFFA"/>
      </a:accent3>
      <a:accent4>
        <a:srgbClr val="7810A7"/>
      </a:accent4>
      <a:accent5>
        <a:srgbClr val="DA9EF5"/>
      </a:accent5>
      <a:accent6>
        <a:srgbClr val="C86EF0"/>
      </a:accent6>
      <a:hlink>
        <a:srgbClr val="00C8C3"/>
      </a:hlink>
      <a:folHlink>
        <a:srgbClr val="7810A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247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«Музыкально-ритмическая игра как средство построения сценария для праздника»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«Музыкально-ритмическая игра как средство построения сценария для праздника»</dc:title>
  <dc:creator>дом</dc:creator>
  <cp:lastModifiedBy>RePack by SPecialiST</cp:lastModifiedBy>
  <cp:revision>26</cp:revision>
  <dcterms:created xsi:type="dcterms:W3CDTF">2014-03-25T16:26:54Z</dcterms:created>
  <dcterms:modified xsi:type="dcterms:W3CDTF">2014-03-26T15:47:04Z</dcterms:modified>
</cp:coreProperties>
</file>